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34"/>
    <a:srgbClr val="C9A91F"/>
    <a:srgbClr val="A02D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6A3-17DF-3212-E967-2FFD630B27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E08DFD-7FCE-DD0B-D119-7E803FB78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927072-DCD0-E6C3-4E33-C7A09C210C97}"/>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5" name="Footer Placeholder 4">
            <a:extLst>
              <a:ext uri="{FF2B5EF4-FFF2-40B4-BE49-F238E27FC236}">
                <a16:creationId xmlns:a16="http://schemas.microsoft.com/office/drawing/2014/main" id="{1FF2F376-A38E-D4CA-D311-E4FC2E44D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6DA20-3A17-DA8F-9852-00F8D7DFC9EC}"/>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327188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553-EAD4-D591-A200-A4DF4F71E3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7DAD05-A937-15C7-AA7F-FD94CFD111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32B76-66F2-E3E6-8290-476C1EE389B9}"/>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5" name="Footer Placeholder 4">
            <a:extLst>
              <a:ext uri="{FF2B5EF4-FFF2-40B4-BE49-F238E27FC236}">
                <a16:creationId xmlns:a16="http://schemas.microsoft.com/office/drawing/2014/main" id="{A3879470-7B7C-C8A6-7C48-91A760170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52DCF-1639-6F8D-9D42-10FE557C496D}"/>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156140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25CCE-86A4-950E-7FDD-4559B549F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E0A368-8A2F-95B3-7EDF-2A7106B21F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ED5A6-442F-0223-9180-BFAD7BE6FE09}"/>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5" name="Footer Placeholder 4">
            <a:extLst>
              <a:ext uri="{FF2B5EF4-FFF2-40B4-BE49-F238E27FC236}">
                <a16:creationId xmlns:a16="http://schemas.microsoft.com/office/drawing/2014/main" id="{68D646D8-E605-41BE-BEA1-4882F9264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0CEC1-1ACE-F34E-2522-F4CDD6F30C81}"/>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170644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1BD5-0CF4-22D2-9104-EFD2BB9D4B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AD4C46-AEAB-8391-00D7-0A30B6890A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A6192-5562-D307-EECC-256D7E548387}"/>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5" name="Footer Placeholder 4">
            <a:extLst>
              <a:ext uri="{FF2B5EF4-FFF2-40B4-BE49-F238E27FC236}">
                <a16:creationId xmlns:a16="http://schemas.microsoft.com/office/drawing/2014/main" id="{5E6467E1-5508-FE67-9726-070E81D21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0A4CC-D6D0-2274-24CA-F4A82DDFDF61}"/>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14431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7287-54F5-547C-81DC-738504B418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B3D5C-86B4-438A-4921-E650FD3D70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1968A-A3AF-7E5B-6C0E-85462422B06C}"/>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5" name="Footer Placeholder 4">
            <a:extLst>
              <a:ext uri="{FF2B5EF4-FFF2-40B4-BE49-F238E27FC236}">
                <a16:creationId xmlns:a16="http://schemas.microsoft.com/office/drawing/2014/main" id="{38EFCEC1-769F-FE25-B3DD-32BE1BD7D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A4645-ABF8-E7EF-C225-2901973D4FE6}"/>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133630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7AC7-C275-A7F6-E3AC-EE673CE01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E32A0-E45E-CC01-AEEC-86D5CC7ECB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67036E-723F-01E1-CA70-D3E2CF5D9C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DDACB-3D8A-1EAA-2735-9ABC39670837}"/>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6" name="Footer Placeholder 5">
            <a:extLst>
              <a:ext uri="{FF2B5EF4-FFF2-40B4-BE49-F238E27FC236}">
                <a16:creationId xmlns:a16="http://schemas.microsoft.com/office/drawing/2014/main" id="{79CD106E-7FCE-B4BB-03C7-80BF84DC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0479D-AB23-B012-7FEF-2B2CE230515C}"/>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278745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5CE9-2B26-4555-1B94-A78AF9097A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B95A9F-3DC8-2A44-86B9-CB920B77A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E9F494-6D86-1317-A950-F37F217E24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321340-D1E3-BA8D-0620-A31F2F5D8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A90F9-A835-6DB0-8F96-C385BBAD87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A6EA68-2A11-FD8C-36D5-3F66BC4A9B86}"/>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8" name="Footer Placeholder 7">
            <a:extLst>
              <a:ext uri="{FF2B5EF4-FFF2-40B4-BE49-F238E27FC236}">
                <a16:creationId xmlns:a16="http://schemas.microsoft.com/office/drawing/2014/main" id="{85B4C3F3-F086-5BA1-380B-0D03D6055F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49FE55-0D20-54DB-4416-D94CDB8A32CC}"/>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31107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BE6B-27D7-8D0D-12C8-C34D6A8CB1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F8857-862D-9F56-68A6-109493AF5DF0}"/>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4" name="Footer Placeholder 3">
            <a:extLst>
              <a:ext uri="{FF2B5EF4-FFF2-40B4-BE49-F238E27FC236}">
                <a16:creationId xmlns:a16="http://schemas.microsoft.com/office/drawing/2014/main" id="{97C7400F-CB82-7A94-C7BA-A11AB77A39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6E1FD0-134E-E742-9126-4DCB47615344}"/>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163825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C4351-F2C9-8299-A2DC-7FCA6DF1DB0D}"/>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3" name="Footer Placeholder 2">
            <a:extLst>
              <a:ext uri="{FF2B5EF4-FFF2-40B4-BE49-F238E27FC236}">
                <a16:creationId xmlns:a16="http://schemas.microsoft.com/office/drawing/2014/main" id="{21CF4900-01A9-7A1B-104E-E64403720C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0FCBA9-B7CE-DD31-7CFB-A49B84DCB935}"/>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334330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7C54-B721-A654-AE2B-8ABAB0A5F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F98519-A6BF-3FA9-F7EE-5CA68A285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6EA51E-8460-4467-AB70-59ACBBA9F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3786E-81B3-0C1A-3645-33E930E43E5D}"/>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6" name="Footer Placeholder 5">
            <a:extLst>
              <a:ext uri="{FF2B5EF4-FFF2-40B4-BE49-F238E27FC236}">
                <a16:creationId xmlns:a16="http://schemas.microsoft.com/office/drawing/2014/main" id="{CDD09138-645B-7E26-54D6-6443B62B7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FCD0C-C434-99EF-F36C-092E777FBC83}"/>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120961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D2DC-E212-064A-90CE-FE7F440557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20832B-BB35-E84A-13E3-79D151D207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2AF11B-03BB-20D7-FFEF-59B7FEC4B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74BBD-F07A-B26D-99FF-CFF3E43FB863}"/>
              </a:ext>
            </a:extLst>
          </p:cNvPr>
          <p:cNvSpPr>
            <a:spLocks noGrp="1"/>
          </p:cNvSpPr>
          <p:nvPr>
            <p:ph type="dt" sz="half" idx="10"/>
          </p:nvPr>
        </p:nvSpPr>
        <p:spPr/>
        <p:txBody>
          <a:bodyPr/>
          <a:lstStyle/>
          <a:p>
            <a:fld id="{1EEC1BE1-5F33-43D8-9B15-1609F1280620}" type="datetimeFigureOut">
              <a:rPr lang="en-US" smtClean="0"/>
              <a:t>4/23/2024</a:t>
            </a:fld>
            <a:endParaRPr lang="en-US"/>
          </a:p>
        </p:txBody>
      </p:sp>
      <p:sp>
        <p:nvSpPr>
          <p:cNvPr id="6" name="Footer Placeholder 5">
            <a:extLst>
              <a:ext uri="{FF2B5EF4-FFF2-40B4-BE49-F238E27FC236}">
                <a16:creationId xmlns:a16="http://schemas.microsoft.com/office/drawing/2014/main" id="{0307D412-394B-7B02-358A-AF96D69DC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C7BE4-D9D6-E5C4-3C32-11F9B13A024A}"/>
              </a:ext>
            </a:extLst>
          </p:cNvPr>
          <p:cNvSpPr>
            <a:spLocks noGrp="1"/>
          </p:cNvSpPr>
          <p:nvPr>
            <p:ph type="sldNum" sz="quarter" idx="12"/>
          </p:nvPr>
        </p:nvSpPr>
        <p:spPr/>
        <p:txBody>
          <a:bodyPr/>
          <a:lstStyle/>
          <a:p>
            <a:fld id="{544472CE-3991-4E39-92D4-4C3AA05966F8}" type="slidenum">
              <a:rPr lang="en-US" smtClean="0"/>
              <a:t>‹#›</a:t>
            </a:fld>
            <a:endParaRPr lang="en-US"/>
          </a:p>
        </p:txBody>
      </p:sp>
    </p:spTree>
    <p:extLst>
      <p:ext uri="{BB962C8B-B14F-4D97-AF65-F5344CB8AC3E}">
        <p14:creationId xmlns:p14="http://schemas.microsoft.com/office/powerpoint/2010/main" val="44414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6569B-F93B-3DE8-087D-5ABBAE3CB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4E4943-B407-4717-D8C0-29775DB94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9832A-3CF1-E40A-9A50-5127A1D92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C1BE1-5F33-43D8-9B15-1609F1280620}" type="datetimeFigureOut">
              <a:rPr lang="en-US" smtClean="0"/>
              <a:t>4/23/2024</a:t>
            </a:fld>
            <a:endParaRPr lang="en-US"/>
          </a:p>
        </p:txBody>
      </p:sp>
      <p:sp>
        <p:nvSpPr>
          <p:cNvPr id="5" name="Footer Placeholder 4">
            <a:extLst>
              <a:ext uri="{FF2B5EF4-FFF2-40B4-BE49-F238E27FC236}">
                <a16:creationId xmlns:a16="http://schemas.microsoft.com/office/drawing/2014/main" id="{1006FB43-C4F9-A259-3E3B-B7B805955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D8C19E-DDF0-850D-E508-AB6D8DB63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472CE-3991-4E39-92D4-4C3AA05966F8}" type="slidenum">
              <a:rPr lang="en-US" smtClean="0"/>
              <a:t>‹#›</a:t>
            </a:fld>
            <a:endParaRPr lang="en-US"/>
          </a:p>
        </p:txBody>
      </p:sp>
    </p:spTree>
    <p:extLst>
      <p:ext uri="{BB962C8B-B14F-4D97-AF65-F5344CB8AC3E}">
        <p14:creationId xmlns:p14="http://schemas.microsoft.com/office/powerpoint/2010/main" val="349574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7.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r="-21000" b="-17000"/>
          </a:stretch>
        </a:blip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7498C29-4CF0-F105-BE9F-64CEB3B8DFD3}"/>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9976" b="92326" l="9994" r="89977">
                        <a14:foregroundMark x1="44660" y1="37803" x2="44660" y2="37803"/>
                        <a14:foregroundMark x1="54797" y1="37803" x2="54797" y2="37803"/>
                        <a14:foregroundMark x1="51742" y1="31099" x2="51742" y2="31099"/>
                        <a14:foregroundMark x1="47687" y1="54079" x2="47687" y2="54079"/>
                        <a14:foregroundMark x1="48030" y1="47859" x2="48030" y2="47859"/>
                        <a14:foregroundMark x1="47687" y1="44507" x2="47687" y2="44507"/>
                        <a14:foregroundMark x1="50742" y1="44507" x2="50742" y2="44507"/>
                        <a14:foregroundMark x1="54112" y1="44023" x2="54112" y2="44023"/>
                        <a14:foregroundMark x1="54112" y1="48344" x2="54112" y2="48344"/>
                        <a14:foregroundMark x1="43975" y1="44023" x2="43975" y2="44023"/>
                        <a14:foregroundMark x1="23015" y1="74637" x2="23015" y2="74637"/>
                        <a14:foregroundMark x1="70360" y1="75121" x2="70360" y2="75121"/>
                        <a14:foregroundMark x1="75757" y1="74152" x2="75757" y2="74152"/>
                        <a14:foregroundMark x1="14877" y1="92326" x2="14877" y2="92326"/>
                        <a14:foregroundMark x1="19960" y1="89459" x2="19960" y2="89459"/>
                        <a14:foregroundMark x1="23672" y1="89459" x2="23672" y2="89459"/>
                        <a14:foregroundMark x1="30440" y1="89459" x2="30440" y2="89459"/>
                        <a14:foregroundMark x1="36179" y1="89459" x2="36179" y2="89459"/>
                        <a14:foregroundMark x1="39235" y1="89943" x2="39235" y2="89943"/>
                        <a14:foregroundMark x1="50057" y1="88045" x2="50057" y2="88045"/>
                        <a14:foregroundMark x1="55483" y1="89015" x2="55483" y2="89015"/>
                        <a14:foregroundMark x1="58852" y1="89015" x2="58852" y2="89015"/>
                        <a14:foregroundMark x1="63935" y1="89015" x2="63935" y2="89015"/>
                        <a14:foregroundMark x1="66648" y1="89015" x2="66648" y2="89015"/>
                        <a14:foregroundMark x1="72387" y1="89943" x2="72387" y2="89943"/>
                        <a14:foregroundMark x1="76099" y1="89943" x2="76099" y2="89943"/>
                        <a14:foregroundMark x1="79497" y1="89943" x2="79497" y2="89943"/>
                        <a14:foregroundMark x1="82524" y1="89943" x2="82524" y2="89943"/>
                        <a14:foregroundMark x1="54797" y1="21527" x2="54797" y2="21527"/>
                        <a14:foregroundMark x1="57167" y1="15307" x2="57167" y2="15307"/>
                        <a14:foregroundMark x1="53769" y1="14338" x2="53769" y2="14338"/>
                        <a14:foregroundMark x1="46345" y1="18659" x2="46345" y2="18659"/>
                        <a14:foregroundMark x1="46345" y1="15307" x2="46345" y2="15307"/>
                        <a14:foregroundMark x1="42633" y1="19144" x2="42633" y2="19144"/>
                        <a14:foregroundMark x1="43632" y1="21527" x2="43632" y2="21527"/>
                        <a14:foregroundMark x1="44660" y1="24394" x2="44660" y2="24394"/>
                        <a14:foregroundMark x1="47030" y1="30129" x2="47030" y2="30129"/>
                        <a14:foregroundMark x1="41605" y1="15307" x2="41605" y2="15307"/>
                        <a14:foregroundMark x1="42633" y1="11470" x2="42633" y2="11470"/>
                        <a14:foregroundMark x1="48715" y1="25363" x2="48715" y2="25363"/>
                        <a14:foregroundMark x1="49372" y1="27746" x2="49372" y2="27746"/>
                        <a14:foregroundMark x1="46002" y1="49273" x2="46002" y2="49273"/>
                        <a14:foregroundMark x1="51428" y1="48788" x2="51428" y2="48788"/>
                        <a14:foregroundMark x1="65962" y1="90913" x2="65962" y2="90913"/>
                        <a14:foregroundMark x1="74757" y1="91397" x2="74757" y2="91397"/>
                        <a14:foregroundMark x1="78127" y1="91397" x2="78127" y2="91397"/>
                        <a14:foregroundMark x1="83210" y1="90428" x2="50742" y2="89459"/>
                        <a14:foregroundMark x1="40577" y1="89015" x2="20303" y2="89015"/>
                        <a14:foregroundMark x1="52199" y1="22981" x2="52199" y2="22981"/>
                        <a14:foregroundMark x1="53198" y1="18174" x2="53198" y2="18174"/>
                        <a14:foregroundMark x1="55911" y1="18174" x2="55911" y2="18174"/>
                        <a14:foregroundMark x1="52541" y1="24879" x2="52541" y2="24879"/>
                        <a14:foregroundMark x1="53541" y1="26777" x2="53541" y2="26777"/>
                        <a14:foregroundMark x1="53883" y1="29685" x2="53883" y2="29685"/>
                        <a14:foregroundMark x1="55226" y1="12439" x2="55226" y2="12439"/>
                        <a14:foregroundMark x1="56939" y1="12924" x2="56939" y2="12924"/>
                        <a14:foregroundMark x1="53541" y1="44507" x2="53541" y2="44507"/>
                        <a14:foregroundMark x1="56254" y1="43538" x2="56254" y2="43538"/>
                        <a14:foregroundMark x1="53198" y1="48788" x2="53198" y2="48788"/>
                        <a14:foregroundMark x1="54226" y1="38288" x2="54226" y2="38288"/>
                        <a14:foregroundMark x1="44403" y1="37318" x2="44403" y2="37318"/>
                        <a14:foregroundMark x1="44061" y1="44507" x2="44061" y2="44507"/>
                        <a14:foregroundMark x1="42033" y1="49273" x2="42033" y2="49273"/>
                        <a14:foregroundMark x1="51856" y1="54564" x2="51856" y2="54564"/>
                        <a14:foregroundMark x1="55911" y1="47859" x2="55911" y2="47859"/>
                        <a14:foregroundMark x1="53883" y1="42124" x2="53883" y2="42124"/>
                        <a14:foregroundMark x1="53883" y1="34451" x2="53883" y2="34451"/>
                        <a14:foregroundMark x1="44403" y1="29200" x2="44403" y2="29200"/>
                        <a14:foregroundMark x1="47459" y1="22011" x2="47459" y2="22011"/>
                        <a14:backgroundMark x1="80497" y1="23425" x2="89977" y2="50242"/>
                        <a14:backgroundMark x1="16905" y1="19628" x2="20303" y2="52141"/>
                        <a14:backgroundMark x1="5083" y1="28716" x2="5425" y2="91397"/>
                        <a14:backgroundMark x1="31782" y1="22011" x2="24015" y2="15307"/>
                        <a14:backgroundMark x1="75100" y1="14822" x2="74757" y2="46405"/>
                        <a14:backgroundMark x1="73415" y1="6220" x2="97744" y2="5735"/>
                        <a14:backgroundMark x1="97744" y1="61712" x2="96745" y2="95234"/>
                        <a14:backgroundMark x1="48715" y1="98546" x2="91662" y2="98546"/>
                      </a14:backgroundRemoval>
                    </a14:imgEffect>
                  </a14:imgLayer>
                </a14:imgProps>
              </a:ext>
              <a:ext uri="{28A0092B-C50C-407E-A947-70E740481C1C}">
                <a14:useLocalDpi xmlns:a14="http://schemas.microsoft.com/office/drawing/2010/main" val="0"/>
              </a:ext>
            </a:extLst>
          </a:blip>
          <a:stretch>
            <a:fillRect/>
          </a:stretch>
        </p:blipFill>
        <p:spPr>
          <a:xfrm>
            <a:off x="431198" y="16977"/>
            <a:ext cx="2296505" cy="1623527"/>
          </a:xfrm>
        </p:spPr>
      </p:pic>
      <p:sp>
        <p:nvSpPr>
          <p:cNvPr id="6" name="Content Placeholder 5">
            <a:extLst>
              <a:ext uri="{FF2B5EF4-FFF2-40B4-BE49-F238E27FC236}">
                <a16:creationId xmlns:a16="http://schemas.microsoft.com/office/drawing/2014/main" id="{3E9267E1-4C90-4962-63DE-0255A72F90DD}"/>
              </a:ext>
            </a:extLst>
          </p:cNvPr>
          <p:cNvSpPr>
            <a:spLocks noGrp="1"/>
          </p:cNvSpPr>
          <p:nvPr>
            <p:ph sz="half" idx="2"/>
          </p:nvPr>
        </p:nvSpPr>
        <p:spPr>
          <a:xfrm>
            <a:off x="522514" y="1821234"/>
            <a:ext cx="11150082" cy="4840824"/>
          </a:xfrm>
        </p:spPr>
        <p:txBody>
          <a:bodyPr>
            <a:normAutofit fontScale="85000" lnSpcReduction="20000"/>
          </a:bodyPr>
          <a:lstStyle/>
          <a:p>
            <a:pPr>
              <a:lnSpc>
                <a:spcPct val="120000"/>
              </a:lnSpc>
            </a:pPr>
            <a:r>
              <a:rPr lang="en-US" sz="3500" b="1" kern="100" dirty="0">
                <a:effectLst/>
                <a:latin typeface="Palatino Linotype" panose="02040502050505030304" pitchFamily="18" charset="0"/>
                <a:ea typeface="Calibri" panose="020F0502020204030204" pitchFamily="34" charset="0"/>
                <a:cs typeface="Times New Roman" panose="02020603050405020304" pitchFamily="18" charset="0"/>
              </a:rPr>
              <a:t>Pray for the smooth running of the machines, and for wisdom for staff as they run, maintain and repair them</a:t>
            </a:r>
            <a:br>
              <a:rPr lang="en-US" sz="3500"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sz="3500"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sz="3500" b="1" kern="100" dirty="0">
                <a:effectLst/>
                <a:latin typeface="Palatino Linotype" panose="02040502050505030304" pitchFamily="18" charset="0"/>
                <a:ea typeface="Calibri" panose="020F0502020204030204" pitchFamily="34" charset="0"/>
                <a:cs typeface="Times New Roman" panose="02020603050405020304" pitchFamily="18" charset="0"/>
              </a:rPr>
              <a:t>Praise God for His protection of the staff, and pray for their safety as they continue to operate machinery and equipment </a:t>
            </a:r>
            <a:br>
              <a:rPr lang="en-US" sz="3500"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sz="3500"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sz="3500" b="1" kern="100" dirty="0">
                <a:effectLst/>
                <a:latin typeface="Palatino Linotype" panose="02040502050505030304" pitchFamily="18" charset="0"/>
                <a:ea typeface="Calibri" panose="020F0502020204030204" pitchFamily="34" charset="0"/>
                <a:cs typeface="Times New Roman" panose="02020603050405020304" pitchFamily="18" charset="0"/>
              </a:rPr>
              <a:t>Pray that the work of Revival Movement would grow and abound, so that we can better meet the enormous demands for Gospel literature</a:t>
            </a:r>
          </a:p>
          <a:p>
            <a:endParaRPr lang="en-US" dirty="0"/>
          </a:p>
        </p:txBody>
      </p:sp>
      <p:sp>
        <p:nvSpPr>
          <p:cNvPr id="9" name="Rectangle 8">
            <a:extLst>
              <a:ext uri="{FF2B5EF4-FFF2-40B4-BE49-F238E27FC236}">
                <a16:creationId xmlns:a16="http://schemas.microsoft.com/office/drawing/2014/main" id="{2BD7E6E6-AA7A-3A99-5D30-0203D94F565F}"/>
              </a:ext>
            </a:extLst>
          </p:cNvPr>
          <p:cNvSpPr/>
          <p:nvPr/>
        </p:nvSpPr>
        <p:spPr>
          <a:xfrm>
            <a:off x="2873962" y="130625"/>
            <a:ext cx="5493812"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C9A91F"/>
                </a:solidFill>
                <a:effectLst/>
                <a:latin typeface="Palatino Linotype" panose="02040502050505030304" pitchFamily="18" charset="0"/>
              </a:rPr>
              <a:t>Points for Prayer</a:t>
            </a:r>
          </a:p>
        </p:txBody>
      </p:sp>
      <p:sp>
        <p:nvSpPr>
          <p:cNvPr id="12" name="Rectangle 11">
            <a:extLst>
              <a:ext uri="{FF2B5EF4-FFF2-40B4-BE49-F238E27FC236}">
                <a16:creationId xmlns:a16="http://schemas.microsoft.com/office/drawing/2014/main" id="{197D1A1B-AD35-9E2C-22B5-6F69FE01B676}"/>
              </a:ext>
            </a:extLst>
          </p:cNvPr>
          <p:cNvSpPr/>
          <p:nvPr/>
        </p:nvSpPr>
        <p:spPr>
          <a:xfrm>
            <a:off x="2427526" y="930490"/>
            <a:ext cx="6386685" cy="769441"/>
          </a:xfrm>
          <a:prstGeom prst="rect">
            <a:avLst/>
          </a:prstGeom>
          <a:noFill/>
        </p:spPr>
        <p:txBody>
          <a:bodyPr wrap="none" lIns="91440" tIns="45720" rIns="91440" bIns="45720">
            <a:spAutoFit/>
          </a:bodyPr>
          <a:lstStyle/>
          <a:p>
            <a:pPr algn="ctr"/>
            <a:r>
              <a:rPr lang="en-US" sz="4400" b="1" cap="none" spc="0" dirty="0">
                <a:ln w="22225">
                  <a:solidFill>
                    <a:schemeClr val="tx1"/>
                  </a:solidFill>
                  <a:prstDash val="solid"/>
                </a:ln>
                <a:solidFill>
                  <a:srgbClr val="C9A91F"/>
                </a:solidFill>
                <a:effectLst/>
                <a:latin typeface="Palatino Linotype" panose="02040502050505030304" pitchFamily="18" charset="0"/>
              </a:rPr>
              <a:t>Production of Literature</a:t>
            </a:r>
          </a:p>
        </p:txBody>
      </p:sp>
    </p:spTree>
    <p:extLst>
      <p:ext uri="{BB962C8B-B14F-4D97-AF65-F5344CB8AC3E}">
        <p14:creationId xmlns:p14="http://schemas.microsoft.com/office/powerpoint/2010/main" val="61835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b="-15000"/>
          </a:stretch>
        </a:blip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7498C29-4CF0-F105-BE9F-64CEB3B8DFD3}"/>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9976" b="92326" l="9994" r="89977">
                        <a14:foregroundMark x1="44660" y1="37803" x2="44660" y2="37803"/>
                        <a14:foregroundMark x1="54797" y1="37803" x2="54797" y2="37803"/>
                        <a14:foregroundMark x1="51742" y1="31099" x2="51742" y2="31099"/>
                        <a14:foregroundMark x1="47687" y1="54079" x2="47687" y2="54079"/>
                        <a14:foregroundMark x1="48030" y1="47859" x2="48030" y2="47859"/>
                        <a14:foregroundMark x1="47687" y1="44507" x2="47687" y2="44507"/>
                        <a14:foregroundMark x1="50742" y1="44507" x2="50742" y2="44507"/>
                        <a14:foregroundMark x1="54112" y1="44023" x2="54112" y2="44023"/>
                        <a14:foregroundMark x1="54112" y1="48344" x2="54112" y2="48344"/>
                        <a14:foregroundMark x1="43975" y1="44023" x2="43975" y2="44023"/>
                        <a14:foregroundMark x1="23015" y1="74637" x2="23015" y2="74637"/>
                        <a14:foregroundMark x1="70360" y1="75121" x2="70360" y2="75121"/>
                        <a14:foregroundMark x1="75757" y1="74152" x2="75757" y2="74152"/>
                        <a14:foregroundMark x1="14877" y1="92326" x2="14877" y2="92326"/>
                        <a14:foregroundMark x1="19960" y1="89459" x2="19960" y2="89459"/>
                        <a14:foregroundMark x1="23672" y1="89459" x2="23672" y2="89459"/>
                        <a14:foregroundMark x1="30440" y1="89459" x2="30440" y2="89459"/>
                        <a14:foregroundMark x1="36179" y1="89459" x2="36179" y2="89459"/>
                        <a14:foregroundMark x1="39235" y1="89943" x2="39235" y2="89943"/>
                        <a14:foregroundMark x1="50057" y1="88045" x2="50057" y2="88045"/>
                        <a14:foregroundMark x1="55483" y1="89015" x2="55483" y2="89015"/>
                        <a14:foregroundMark x1="58852" y1="89015" x2="58852" y2="89015"/>
                        <a14:foregroundMark x1="63935" y1="89015" x2="63935" y2="89015"/>
                        <a14:foregroundMark x1="66648" y1="89015" x2="66648" y2="89015"/>
                        <a14:foregroundMark x1="72387" y1="89943" x2="72387" y2="89943"/>
                        <a14:foregroundMark x1="76099" y1="89943" x2="76099" y2="89943"/>
                        <a14:foregroundMark x1="79497" y1="89943" x2="79497" y2="89943"/>
                        <a14:foregroundMark x1="82524" y1="89943" x2="82524" y2="89943"/>
                        <a14:foregroundMark x1="54797" y1="21527" x2="54797" y2="21527"/>
                        <a14:foregroundMark x1="57167" y1="15307" x2="57167" y2="15307"/>
                        <a14:foregroundMark x1="53769" y1="14338" x2="53769" y2="14338"/>
                        <a14:foregroundMark x1="46345" y1="18659" x2="46345" y2="18659"/>
                        <a14:foregroundMark x1="46345" y1="15307" x2="46345" y2="15307"/>
                        <a14:foregroundMark x1="42633" y1="19144" x2="42633" y2="19144"/>
                        <a14:foregroundMark x1="43632" y1="21527" x2="43632" y2="21527"/>
                        <a14:foregroundMark x1="44660" y1="24394" x2="44660" y2="24394"/>
                        <a14:foregroundMark x1="47030" y1="30129" x2="47030" y2="30129"/>
                        <a14:foregroundMark x1="41605" y1="15307" x2="41605" y2="15307"/>
                        <a14:foregroundMark x1="42633" y1="11470" x2="42633" y2="11470"/>
                        <a14:foregroundMark x1="48715" y1="25363" x2="48715" y2="25363"/>
                        <a14:foregroundMark x1="49372" y1="27746" x2="49372" y2="27746"/>
                        <a14:foregroundMark x1="46002" y1="49273" x2="46002" y2="49273"/>
                        <a14:foregroundMark x1="51428" y1="48788" x2="51428" y2="48788"/>
                        <a14:foregroundMark x1="65962" y1="90913" x2="65962" y2="90913"/>
                        <a14:foregroundMark x1="74757" y1="91397" x2="74757" y2="91397"/>
                        <a14:foregroundMark x1="78127" y1="91397" x2="78127" y2="91397"/>
                        <a14:foregroundMark x1="83210" y1="90428" x2="50742" y2="89459"/>
                        <a14:foregroundMark x1="40577" y1="89015" x2="20303" y2="89015"/>
                        <a14:foregroundMark x1="52199" y1="22981" x2="52199" y2="22981"/>
                        <a14:foregroundMark x1="53198" y1="18174" x2="53198" y2="18174"/>
                        <a14:foregroundMark x1="55911" y1="18174" x2="55911" y2="18174"/>
                        <a14:foregroundMark x1="52541" y1="24879" x2="52541" y2="24879"/>
                        <a14:foregroundMark x1="53541" y1="26777" x2="53541" y2="26777"/>
                        <a14:foregroundMark x1="53883" y1="29685" x2="53883" y2="29685"/>
                        <a14:foregroundMark x1="55226" y1="12439" x2="55226" y2="12439"/>
                        <a14:foregroundMark x1="56939" y1="12924" x2="56939" y2="12924"/>
                        <a14:foregroundMark x1="53541" y1="44507" x2="53541" y2="44507"/>
                        <a14:foregroundMark x1="56254" y1="43538" x2="56254" y2="43538"/>
                        <a14:foregroundMark x1="53198" y1="48788" x2="53198" y2="48788"/>
                        <a14:foregroundMark x1="54226" y1="38288" x2="54226" y2="38288"/>
                        <a14:foregroundMark x1="44403" y1="37318" x2="44403" y2="37318"/>
                        <a14:foregroundMark x1="44061" y1="44507" x2="44061" y2="44507"/>
                        <a14:foregroundMark x1="42033" y1="49273" x2="42033" y2="49273"/>
                        <a14:foregroundMark x1="51856" y1="54564" x2="51856" y2="54564"/>
                        <a14:foregroundMark x1="55911" y1="47859" x2="55911" y2="47859"/>
                        <a14:foregroundMark x1="53883" y1="42124" x2="53883" y2="42124"/>
                        <a14:foregroundMark x1="53883" y1="34451" x2="53883" y2="34451"/>
                        <a14:foregroundMark x1="44403" y1="29200" x2="44403" y2="29200"/>
                        <a14:foregroundMark x1="47459" y1="22011" x2="47459" y2="22011"/>
                        <a14:backgroundMark x1="80497" y1="23425" x2="89977" y2="50242"/>
                        <a14:backgroundMark x1="16905" y1="19628" x2="20303" y2="52141"/>
                        <a14:backgroundMark x1="5083" y1="28716" x2="5425" y2="91397"/>
                        <a14:backgroundMark x1="31782" y1="22011" x2="24015" y2="15307"/>
                        <a14:backgroundMark x1="75100" y1="14822" x2="74757" y2="46405"/>
                        <a14:backgroundMark x1="73415" y1="6220" x2="97744" y2="5735"/>
                        <a14:backgroundMark x1="97744" y1="61712" x2="96745" y2="95234"/>
                        <a14:backgroundMark x1="48715" y1="98546" x2="91662" y2="98546"/>
                      </a14:backgroundRemoval>
                    </a14:imgEffect>
                  </a14:imgLayer>
                </a14:imgProps>
              </a:ext>
              <a:ext uri="{28A0092B-C50C-407E-A947-70E740481C1C}">
                <a14:useLocalDpi xmlns:a14="http://schemas.microsoft.com/office/drawing/2010/main" val="0"/>
              </a:ext>
            </a:extLst>
          </a:blip>
          <a:stretch>
            <a:fillRect/>
          </a:stretch>
        </p:blipFill>
        <p:spPr>
          <a:xfrm>
            <a:off x="431198" y="16977"/>
            <a:ext cx="2296505" cy="1623527"/>
          </a:xfrm>
        </p:spPr>
      </p:pic>
      <p:sp>
        <p:nvSpPr>
          <p:cNvPr id="6" name="Content Placeholder 5">
            <a:extLst>
              <a:ext uri="{FF2B5EF4-FFF2-40B4-BE49-F238E27FC236}">
                <a16:creationId xmlns:a16="http://schemas.microsoft.com/office/drawing/2014/main" id="{3E9267E1-4C90-4962-63DE-0255A72F90DD}"/>
              </a:ext>
            </a:extLst>
          </p:cNvPr>
          <p:cNvSpPr>
            <a:spLocks noGrp="1"/>
          </p:cNvSpPr>
          <p:nvPr>
            <p:ph sz="half" idx="2"/>
          </p:nvPr>
        </p:nvSpPr>
        <p:spPr>
          <a:xfrm>
            <a:off x="522514" y="1821234"/>
            <a:ext cx="11150082" cy="4840824"/>
          </a:xfrm>
        </p:spPr>
        <p:txBody>
          <a:bodyPr>
            <a:normAutofit fontScale="70000" lnSpcReduction="20000"/>
          </a:bodyPr>
          <a:lstStyle/>
          <a:p>
            <a:pPr>
              <a:lnSpc>
                <a:spcPct val="120000"/>
              </a:lnSpc>
            </a:pPr>
            <a:r>
              <a:rPr lang="en-US" sz="4100" b="1" kern="100" dirty="0">
                <a:effectLst/>
                <a:latin typeface="Palatino Linotype" panose="02040502050505030304" pitchFamily="18" charset="0"/>
                <a:ea typeface="Calibri" panose="020F0502020204030204" pitchFamily="34" charset="0"/>
                <a:cs typeface="Times New Roman" panose="02020603050405020304" pitchFamily="18" charset="0"/>
              </a:rPr>
              <a:t>Thank the Lord for His continued blessing on Sueli and Daniel working in our depot in Brazil, and pray that through the literature distributed there many lives would be transformed.</a:t>
            </a:r>
            <a:br>
              <a:rPr lang="en-US" sz="4100"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sz="4100"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sz="4100" b="1" kern="100" dirty="0">
                <a:effectLst/>
                <a:latin typeface="Palatino Linotype" panose="02040502050505030304" pitchFamily="18" charset="0"/>
                <a:ea typeface="Calibri" panose="020F0502020204030204" pitchFamily="34" charset="0"/>
                <a:cs typeface="Times New Roman" panose="02020603050405020304" pitchFamily="18" charset="0"/>
              </a:rPr>
              <a:t>Pray for our depot in Nigeria, and for wisdom for Chris as he co-ordinates the distribution there.</a:t>
            </a:r>
            <a:br>
              <a:rPr lang="en-US" sz="4100"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sz="4100"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sz="4100" b="1" kern="100" dirty="0">
                <a:effectLst/>
                <a:latin typeface="Palatino Linotype" panose="02040502050505030304" pitchFamily="18" charset="0"/>
                <a:ea typeface="Calibri" panose="020F0502020204030204" pitchFamily="34" charset="0"/>
                <a:cs typeface="Times New Roman" panose="02020603050405020304" pitchFamily="18" charset="0"/>
              </a:rPr>
              <a:t>Pray that God would open up further doors for growth in nations where the demand for Gospel literature is high</a:t>
            </a:r>
          </a:p>
          <a:p>
            <a:endParaRPr lang="en-US" dirty="0"/>
          </a:p>
        </p:txBody>
      </p:sp>
      <p:sp>
        <p:nvSpPr>
          <p:cNvPr id="9" name="Rectangle 8">
            <a:extLst>
              <a:ext uri="{FF2B5EF4-FFF2-40B4-BE49-F238E27FC236}">
                <a16:creationId xmlns:a16="http://schemas.microsoft.com/office/drawing/2014/main" id="{2BD7E6E6-AA7A-3A99-5D30-0203D94F565F}"/>
              </a:ext>
            </a:extLst>
          </p:cNvPr>
          <p:cNvSpPr/>
          <p:nvPr/>
        </p:nvSpPr>
        <p:spPr>
          <a:xfrm>
            <a:off x="2873962" y="130625"/>
            <a:ext cx="5493812"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C9A91F"/>
                </a:solidFill>
                <a:effectLst/>
                <a:latin typeface="Palatino Linotype" panose="02040502050505030304" pitchFamily="18" charset="0"/>
              </a:rPr>
              <a:t>Points for Prayer</a:t>
            </a:r>
          </a:p>
        </p:txBody>
      </p:sp>
      <p:sp>
        <p:nvSpPr>
          <p:cNvPr id="12" name="Rectangle 11">
            <a:extLst>
              <a:ext uri="{FF2B5EF4-FFF2-40B4-BE49-F238E27FC236}">
                <a16:creationId xmlns:a16="http://schemas.microsoft.com/office/drawing/2014/main" id="{197D1A1B-AD35-9E2C-22B5-6F69FE01B676}"/>
              </a:ext>
            </a:extLst>
          </p:cNvPr>
          <p:cNvSpPr/>
          <p:nvPr/>
        </p:nvSpPr>
        <p:spPr>
          <a:xfrm>
            <a:off x="3358874" y="930490"/>
            <a:ext cx="4523995" cy="769441"/>
          </a:xfrm>
          <a:prstGeom prst="rect">
            <a:avLst/>
          </a:prstGeom>
          <a:noFill/>
        </p:spPr>
        <p:txBody>
          <a:bodyPr wrap="none" lIns="91440" tIns="45720" rIns="91440" bIns="45720">
            <a:spAutoFit/>
          </a:bodyPr>
          <a:lstStyle/>
          <a:p>
            <a:pPr algn="ctr"/>
            <a:r>
              <a:rPr lang="en-US" sz="4400" b="1" cap="none" spc="0" dirty="0">
                <a:ln w="22225">
                  <a:solidFill>
                    <a:schemeClr val="tx1"/>
                  </a:solidFill>
                  <a:prstDash val="solid"/>
                </a:ln>
                <a:solidFill>
                  <a:srgbClr val="C9A91F"/>
                </a:solidFill>
                <a:effectLst/>
                <a:latin typeface="Palatino Linotype" panose="02040502050505030304" pitchFamily="18" charset="0"/>
              </a:rPr>
              <a:t>Overseas Depots</a:t>
            </a:r>
          </a:p>
        </p:txBody>
      </p:sp>
    </p:spTree>
    <p:extLst>
      <p:ext uri="{BB962C8B-B14F-4D97-AF65-F5344CB8AC3E}">
        <p14:creationId xmlns:p14="http://schemas.microsoft.com/office/powerpoint/2010/main" val="175878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b="-15000"/>
          </a:stretch>
        </a:blip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7498C29-4CF0-F105-BE9F-64CEB3B8DFD3}"/>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9976" b="92326" l="9994" r="89977">
                        <a14:foregroundMark x1="44660" y1="37803" x2="44660" y2="37803"/>
                        <a14:foregroundMark x1="54797" y1="37803" x2="54797" y2="37803"/>
                        <a14:foregroundMark x1="51742" y1="31099" x2="51742" y2="31099"/>
                        <a14:foregroundMark x1="47687" y1="54079" x2="47687" y2="54079"/>
                        <a14:foregroundMark x1="48030" y1="47859" x2="48030" y2="47859"/>
                        <a14:foregroundMark x1="47687" y1="44507" x2="47687" y2="44507"/>
                        <a14:foregroundMark x1="50742" y1="44507" x2="50742" y2="44507"/>
                        <a14:foregroundMark x1="54112" y1="44023" x2="54112" y2="44023"/>
                        <a14:foregroundMark x1="54112" y1="48344" x2="54112" y2="48344"/>
                        <a14:foregroundMark x1="43975" y1="44023" x2="43975" y2="44023"/>
                        <a14:foregroundMark x1="23015" y1="74637" x2="23015" y2="74637"/>
                        <a14:foregroundMark x1="70360" y1="75121" x2="70360" y2="75121"/>
                        <a14:foregroundMark x1="75757" y1="74152" x2="75757" y2="74152"/>
                        <a14:foregroundMark x1="14877" y1="92326" x2="14877" y2="92326"/>
                        <a14:foregroundMark x1="19960" y1="89459" x2="19960" y2="89459"/>
                        <a14:foregroundMark x1="23672" y1="89459" x2="23672" y2="89459"/>
                        <a14:foregroundMark x1="30440" y1="89459" x2="30440" y2="89459"/>
                        <a14:foregroundMark x1="36179" y1="89459" x2="36179" y2="89459"/>
                        <a14:foregroundMark x1="39235" y1="89943" x2="39235" y2="89943"/>
                        <a14:foregroundMark x1="50057" y1="88045" x2="50057" y2="88045"/>
                        <a14:foregroundMark x1="55483" y1="89015" x2="55483" y2="89015"/>
                        <a14:foregroundMark x1="58852" y1="89015" x2="58852" y2="89015"/>
                        <a14:foregroundMark x1="63935" y1="89015" x2="63935" y2="89015"/>
                        <a14:foregroundMark x1="66648" y1="89015" x2="66648" y2="89015"/>
                        <a14:foregroundMark x1="72387" y1="89943" x2="72387" y2="89943"/>
                        <a14:foregroundMark x1="76099" y1="89943" x2="76099" y2="89943"/>
                        <a14:foregroundMark x1="79497" y1="89943" x2="79497" y2="89943"/>
                        <a14:foregroundMark x1="82524" y1="89943" x2="82524" y2="89943"/>
                        <a14:foregroundMark x1="54797" y1="21527" x2="54797" y2="21527"/>
                        <a14:foregroundMark x1="57167" y1="15307" x2="57167" y2="15307"/>
                        <a14:foregroundMark x1="53769" y1="14338" x2="53769" y2="14338"/>
                        <a14:foregroundMark x1="46345" y1="18659" x2="46345" y2="18659"/>
                        <a14:foregroundMark x1="46345" y1="15307" x2="46345" y2="15307"/>
                        <a14:foregroundMark x1="42633" y1="19144" x2="42633" y2="19144"/>
                        <a14:foregroundMark x1="43632" y1="21527" x2="43632" y2="21527"/>
                        <a14:foregroundMark x1="44660" y1="24394" x2="44660" y2="24394"/>
                        <a14:foregroundMark x1="47030" y1="30129" x2="47030" y2="30129"/>
                        <a14:foregroundMark x1="41605" y1="15307" x2="41605" y2="15307"/>
                        <a14:foregroundMark x1="42633" y1="11470" x2="42633" y2="11470"/>
                        <a14:foregroundMark x1="48715" y1="25363" x2="48715" y2="25363"/>
                        <a14:foregroundMark x1="49372" y1="27746" x2="49372" y2="27746"/>
                        <a14:foregroundMark x1="46002" y1="49273" x2="46002" y2="49273"/>
                        <a14:foregroundMark x1="51428" y1="48788" x2="51428" y2="48788"/>
                        <a14:foregroundMark x1="65962" y1="90913" x2="65962" y2="90913"/>
                        <a14:foregroundMark x1="74757" y1="91397" x2="74757" y2="91397"/>
                        <a14:foregroundMark x1="78127" y1="91397" x2="78127" y2="91397"/>
                        <a14:foregroundMark x1="83210" y1="90428" x2="50742" y2="89459"/>
                        <a14:foregroundMark x1="40577" y1="89015" x2="20303" y2="89015"/>
                        <a14:foregroundMark x1="52199" y1="22981" x2="52199" y2="22981"/>
                        <a14:foregroundMark x1="53198" y1="18174" x2="53198" y2="18174"/>
                        <a14:foregroundMark x1="55911" y1="18174" x2="55911" y2="18174"/>
                        <a14:foregroundMark x1="52541" y1="24879" x2="52541" y2="24879"/>
                        <a14:foregroundMark x1="53541" y1="26777" x2="53541" y2="26777"/>
                        <a14:foregroundMark x1="53883" y1="29685" x2="53883" y2="29685"/>
                        <a14:foregroundMark x1="55226" y1="12439" x2="55226" y2="12439"/>
                        <a14:foregroundMark x1="56939" y1="12924" x2="56939" y2="12924"/>
                        <a14:foregroundMark x1="53541" y1="44507" x2="53541" y2="44507"/>
                        <a14:foregroundMark x1="56254" y1="43538" x2="56254" y2="43538"/>
                        <a14:foregroundMark x1="53198" y1="48788" x2="53198" y2="48788"/>
                        <a14:foregroundMark x1="54226" y1="38288" x2="54226" y2="38288"/>
                        <a14:foregroundMark x1="44403" y1="37318" x2="44403" y2="37318"/>
                        <a14:foregroundMark x1="44061" y1="44507" x2="44061" y2="44507"/>
                        <a14:foregroundMark x1="42033" y1="49273" x2="42033" y2="49273"/>
                        <a14:foregroundMark x1="51856" y1="54564" x2="51856" y2="54564"/>
                        <a14:foregroundMark x1="55911" y1="47859" x2="55911" y2="47859"/>
                        <a14:foregroundMark x1="53883" y1="42124" x2="53883" y2="42124"/>
                        <a14:foregroundMark x1="53883" y1="34451" x2="53883" y2="34451"/>
                        <a14:foregroundMark x1="44403" y1="29200" x2="44403" y2="29200"/>
                        <a14:foregroundMark x1="47459" y1="22011" x2="47459" y2="22011"/>
                        <a14:backgroundMark x1="80497" y1="23425" x2="89977" y2="50242"/>
                        <a14:backgroundMark x1="16905" y1="19628" x2="20303" y2="52141"/>
                        <a14:backgroundMark x1="5083" y1="28716" x2="5425" y2="91397"/>
                        <a14:backgroundMark x1="31782" y1="22011" x2="24015" y2="15307"/>
                        <a14:backgroundMark x1="75100" y1="14822" x2="74757" y2="46405"/>
                        <a14:backgroundMark x1="73415" y1="6220" x2="97744" y2="5735"/>
                        <a14:backgroundMark x1="97744" y1="61712" x2="96745" y2="95234"/>
                        <a14:backgroundMark x1="48715" y1="98546" x2="91662" y2="98546"/>
                      </a14:backgroundRemoval>
                    </a14:imgEffect>
                  </a14:imgLayer>
                </a14:imgProps>
              </a:ext>
              <a:ext uri="{28A0092B-C50C-407E-A947-70E740481C1C}">
                <a14:useLocalDpi xmlns:a14="http://schemas.microsoft.com/office/drawing/2010/main" val="0"/>
              </a:ext>
            </a:extLst>
          </a:blip>
          <a:stretch>
            <a:fillRect/>
          </a:stretch>
        </p:blipFill>
        <p:spPr>
          <a:xfrm>
            <a:off x="431198" y="16977"/>
            <a:ext cx="2296505" cy="1623527"/>
          </a:xfrm>
        </p:spPr>
      </p:pic>
      <p:sp>
        <p:nvSpPr>
          <p:cNvPr id="6" name="Content Placeholder 5">
            <a:extLst>
              <a:ext uri="{FF2B5EF4-FFF2-40B4-BE49-F238E27FC236}">
                <a16:creationId xmlns:a16="http://schemas.microsoft.com/office/drawing/2014/main" id="{3E9267E1-4C90-4962-63DE-0255A72F90DD}"/>
              </a:ext>
            </a:extLst>
          </p:cNvPr>
          <p:cNvSpPr>
            <a:spLocks noGrp="1"/>
          </p:cNvSpPr>
          <p:nvPr>
            <p:ph sz="half" idx="2"/>
          </p:nvPr>
        </p:nvSpPr>
        <p:spPr>
          <a:xfrm>
            <a:off x="335903" y="1821233"/>
            <a:ext cx="9853126" cy="4906141"/>
          </a:xfrm>
        </p:spPr>
        <p:txBody>
          <a:bodyPr>
            <a:normAutofit/>
          </a:bodyPr>
          <a:lstStyle/>
          <a:p>
            <a:pPr>
              <a:lnSpc>
                <a:spcPct val="120000"/>
              </a:lnSpc>
            </a:pPr>
            <a:r>
              <a:rPr lang="en-US" sz="2400" b="1" kern="100" dirty="0">
                <a:effectLst/>
                <a:latin typeface="Palatino Linotype" panose="02040502050505030304" pitchFamily="18" charset="0"/>
                <a:ea typeface="Calibri" panose="020F0502020204030204" pitchFamily="34" charset="0"/>
                <a:cs typeface="Times New Roman" panose="02020603050405020304" pitchFamily="18" charset="0"/>
              </a:rPr>
              <a:t>Thank God for the many partners we have in the Gospel, including BES, CEF, Every Home for Christ and The Mailbox Club. Pray for salvation in many lives through the work of these organisations.</a:t>
            </a:r>
            <a:br>
              <a:rPr lang="en-US" sz="2400"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sz="2400"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sz="2400" b="1" kern="100" dirty="0">
                <a:effectLst/>
                <a:latin typeface="Palatino Linotype" panose="02040502050505030304" pitchFamily="18" charset="0"/>
                <a:ea typeface="Calibri" panose="020F0502020204030204" pitchFamily="34" charset="0"/>
                <a:cs typeface="Times New Roman" panose="02020603050405020304" pitchFamily="18" charset="0"/>
              </a:rPr>
              <a:t>Pray that the Lord would strengthen our partnerships with others, and lead us into new and exciting partnerships for His glory.</a:t>
            </a:r>
            <a:br>
              <a:rPr lang="en-US" sz="2400"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sz="2400"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sz="2400" b="1" kern="100" dirty="0">
                <a:effectLst/>
                <a:latin typeface="Palatino Linotype" panose="02040502050505030304" pitchFamily="18" charset="0"/>
                <a:ea typeface="Calibri" panose="020F0502020204030204" pitchFamily="34" charset="0"/>
                <a:cs typeface="Times New Roman" panose="02020603050405020304" pitchFamily="18" charset="0"/>
              </a:rPr>
              <a:t>Pray for the churches, missionaries, evangelists and ordinary Christians who distribute our literature that they would see a fruitful harvest for their labour in the Lord.</a:t>
            </a:r>
            <a:endParaRPr lang="en-US" sz="2000" dirty="0">
              <a:latin typeface="Palatino Linotype" panose="02040502050505030304" pitchFamily="18" charset="0"/>
            </a:endParaRPr>
          </a:p>
        </p:txBody>
      </p:sp>
      <p:sp>
        <p:nvSpPr>
          <p:cNvPr id="9" name="Rectangle 8">
            <a:extLst>
              <a:ext uri="{FF2B5EF4-FFF2-40B4-BE49-F238E27FC236}">
                <a16:creationId xmlns:a16="http://schemas.microsoft.com/office/drawing/2014/main" id="{2BD7E6E6-AA7A-3A99-5D30-0203D94F565F}"/>
              </a:ext>
            </a:extLst>
          </p:cNvPr>
          <p:cNvSpPr/>
          <p:nvPr/>
        </p:nvSpPr>
        <p:spPr>
          <a:xfrm>
            <a:off x="2873962" y="130625"/>
            <a:ext cx="5493812"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C9A91F"/>
                </a:solidFill>
                <a:effectLst/>
                <a:latin typeface="Palatino Linotype" panose="02040502050505030304" pitchFamily="18" charset="0"/>
              </a:rPr>
              <a:t>Points for Prayer</a:t>
            </a:r>
          </a:p>
        </p:txBody>
      </p:sp>
      <p:sp>
        <p:nvSpPr>
          <p:cNvPr id="12" name="Rectangle 11">
            <a:extLst>
              <a:ext uri="{FF2B5EF4-FFF2-40B4-BE49-F238E27FC236}">
                <a16:creationId xmlns:a16="http://schemas.microsoft.com/office/drawing/2014/main" id="{197D1A1B-AD35-9E2C-22B5-6F69FE01B676}"/>
              </a:ext>
            </a:extLst>
          </p:cNvPr>
          <p:cNvSpPr/>
          <p:nvPr/>
        </p:nvSpPr>
        <p:spPr>
          <a:xfrm>
            <a:off x="4463344" y="930490"/>
            <a:ext cx="2315057" cy="769441"/>
          </a:xfrm>
          <a:prstGeom prst="rect">
            <a:avLst/>
          </a:prstGeom>
          <a:noFill/>
        </p:spPr>
        <p:txBody>
          <a:bodyPr wrap="none" lIns="91440" tIns="45720" rIns="91440" bIns="45720">
            <a:spAutoFit/>
          </a:bodyPr>
          <a:lstStyle/>
          <a:p>
            <a:pPr algn="ctr"/>
            <a:r>
              <a:rPr lang="en-US" sz="4400" b="1" cap="none" spc="0" dirty="0">
                <a:ln w="22225">
                  <a:solidFill>
                    <a:schemeClr val="tx1"/>
                  </a:solidFill>
                  <a:prstDash val="solid"/>
                </a:ln>
                <a:solidFill>
                  <a:srgbClr val="C9A91F"/>
                </a:solidFill>
                <a:effectLst/>
                <a:latin typeface="Palatino Linotype" panose="02040502050505030304" pitchFamily="18" charset="0"/>
              </a:rPr>
              <a:t>Partners</a:t>
            </a:r>
          </a:p>
        </p:txBody>
      </p:sp>
      <p:pic>
        <p:nvPicPr>
          <p:cNvPr id="3" name="Picture 2">
            <a:extLst>
              <a:ext uri="{FF2B5EF4-FFF2-40B4-BE49-F238E27FC236}">
                <a16:creationId xmlns:a16="http://schemas.microsoft.com/office/drawing/2014/main" id="{E837D394-8BCE-3C07-CEFE-EE3ACBD54C2C}"/>
              </a:ext>
            </a:extLst>
          </p:cNvPr>
          <p:cNvPicPr>
            <a:picLocks noChangeAspect="1"/>
          </p:cNvPicPr>
          <p:nvPr/>
        </p:nvPicPr>
        <p:blipFill rotWithShape="1">
          <a:blip r:embed="rId5"/>
          <a:srcRect l="3537" t="37509" r="82321" b="10640"/>
          <a:stretch/>
        </p:blipFill>
        <p:spPr>
          <a:xfrm>
            <a:off x="8481961" y="540771"/>
            <a:ext cx="1724173" cy="1026368"/>
          </a:xfrm>
          <a:prstGeom prst="rect">
            <a:avLst/>
          </a:prstGeom>
        </p:spPr>
      </p:pic>
      <p:pic>
        <p:nvPicPr>
          <p:cNvPr id="4" name="Picture 3">
            <a:extLst>
              <a:ext uri="{FF2B5EF4-FFF2-40B4-BE49-F238E27FC236}">
                <a16:creationId xmlns:a16="http://schemas.microsoft.com/office/drawing/2014/main" id="{5655C9A8-B74E-BBB1-F64A-C1336F8FFDC7}"/>
              </a:ext>
            </a:extLst>
          </p:cNvPr>
          <p:cNvPicPr>
            <a:picLocks noChangeAspect="1"/>
          </p:cNvPicPr>
          <p:nvPr/>
        </p:nvPicPr>
        <p:blipFill rotWithShape="1">
          <a:blip r:embed="rId6"/>
          <a:srcRect l="19184" t="28100" r="66785" b="6436"/>
          <a:stretch/>
        </p:blipFill>
        <p:spPr>
          <a:xfrm>
            <a:off x="10335208" y="409404"/>
            <a:ext cx="1710612" cy="1296956"/>
          </a:xfrm>
          <a:prstGeom prst="rect">
            <a:avLst/>
          </a:prstGeom>
        </p:spPr>
      </p:pic>
      <p:pic>
        <p:nvPicPr>
          <p:cNvPr id="5" name="Picture 4">
            <a:extLst>
              <a:ext uri="{FF2B5EF4-FFF2-40B4-BE49-F238E27FC236}">
                <a16:creationId xmlns:a16="http://schemas.microsoft.com/office/drawing/2014/main" id="{725FB34C-82E0-D49A-B1A6-E55D4A7E9CEB}"/>
              </a:ext>
            </a:extLst>
          </p:cNvPr>
          <p:cNvPicPr>
            <a:picLocks noChangeAspect="1"/>
          </p:cNvPicPr>
          <p:nvPr/>
        </p:nvPicPr>
        <p:blipFill rotWithShape="1">
          <a:blip r:embed="rId6"/>
          <a:srcRect l="33291" t="34538" r="48954" b="4552"/>
          <a:stretch/>
        </p:blipFill>
        <p:spPr>
          <a:xfrm>
            <a:off x="10027298" y="2089024"/>
            <a:ext cx="2164702" cy="1206760"/>
          </a:xfrm>
          <a:prstGeom prst="rect">
            <a:avLst/>
          </a:prstGeom>
        </p:spPr>
      </p:pic>
      <p:pic>
        <p:nvPicPr>
          <p:cNvPr id="7" name="Picture 6">
            <a:extLst>
              <a:ext uri="{FF2B5EF4-FFF2-40B4-BE49-F238E27FC236}">
                <a16:creationId xmlns:a16="http://schemas.microsoft.com/office/drawing/2014/main" id="{EABEC27F-6291-0227-DF20-B946B259A852}"/>
              </a:ext>
            </a:extLst>
          </p:cNvPr>
          <p:cNvPicPr>
            <a:picLocks noChangeAspect="1"/>
          </p:cNvPicPr>
          <p:nvPr/>
        </p:nvPicPr>
        <p:blipFill rotWithShape="1">
          <a:blip r:embed="rId6"/>
          <a:srcRect l="53801" t="39089" r="37322" b="9733"/>
          <a:stretch/>
        </p:blipFill>
        <p:spPr>
          <a:xfrm>
            <a:off x="10649338" y="3678448"/>
            <a:ext cx="1082351" cy="1013928"/>
          </a:xfrm>
          <a:prstGeom prst="rect">
            <a:avLst/>
          </a:prstGeom>
        </p:spPr>
      </p:pic>
      <p:pic>
        <p:nvPicPr>
          <p:cNvPr id="10" name="Picture 9">
            <a:extLst>
              <a:ext uri="{FF2B5EF4-FFF2-40B4-BE49-F238E27FC236}">
                <a16:creationId xmlns:a16="http://schemas.microsoft.com/office/drawing/2014/main" id="{76ADF120-DF51-029D-6ECD-E5218B8F46CC}"/>
              </a:ext>
            </a:extLst>
          </p:cNvPr>
          <p:cNvPicPr>
            <a:picLocks noChangeAspect="1"/>
          </p:cNvPicPr>
          <p:nvPr/>
        </p:nvPicPr>
        <p:blipFill rotWithShape="1">
          <a:blip r:embed="rId6"/>
          <a:srcRect l="67424" t="39089" r="17755" b="10675"/>
          <a:stretch/>
        </p:blipFill>
        <p:spPr>
          <a:xfrm>
            <a:off x="10206134" y="4779920"/>
            <a:ext cx="1807030" cy="995268"/>
          </a:xfrm>
          <a:prstGeom prst="rect">
            <a:avLst/>
          </a:prstGeom>
        </p:spPr>
      </p:pic>
      <p:pic>
        <p:nvPicPr>
          <p:cNvPr id="11" name="Picture 10">
            <a:extLst>
              <a:ext uri="{FF2B5EF4-FFF2-40B4-BE49-F238E27FC236}">
                <a16:creationId xmlns:a16="http://schemas.microsoft.com/office/drawing/2014/main" id="{58C33D89-8FB9-B118-2466-FF89F2EC3B93}"/>
              </a:ext>
            </a:extLst>
          </p:cNvPr>
          <p:cNvPicPr>
            <a:picLocks noChangeAspect="1"/>
          </p:cNvPicPr>
          <p:nvPr/>
        </p:nvPicPr>
        <p:blipFill rotWithShape="1">
          <a:blip r:embed="rId6"/>
          <a:srcRect l="85944" t="39090" r="6250" b="10675"/>
          <a:stretch/>
        </p:blipFill>
        <p:spPr>
          <a:xfrm>
            <a:off x="10649339" y="5862732"/>
            <a:ext cx="951722" cy="995268"/>
          </a:xfrm>
          <a:prstGeom prst="rect">
            <a:avLst/>
          </a:prstGeom>
        </p:spPr>
      </p:pic>
    </p:spTree>
    <p:extLst>
      <p:ext uri="{BB962C8B-B14F-4D97-AF65-F5344CB8AC3E}">
        <p14:creationId xmlns:p14="http://schemas.microsoft.com/office/powerpoint/2010/main" val="336076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b="-15000"/>
          </a:stretch>
        </a:blip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7498C29-4CF0-F105-BE9F-64CEB3B8DFD3}"/>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9976" b="92326" l="9994" r="89977">
                        <a14:foregroundMark x1="44660" y1="37803" x2="44660" y2="37803"/>
                        <a14:foregroundMark x1="54797" y1="37803" x2="54797" y2="37803"/>
                        <a14:foregroundMark x1="51742" y1="31099" x2="51742" y2="31099"/>
                        <a14:foregroundMark x1="47687" y1="54079" x2="47687" y2="54079"/>
                        <a14:foregroundMark x1="48030" y1="47859" x2="48030" y2="47859"/>
                        <a14:foregroundMark x1="47687" y1="44507" x2="47687" y2="44507"/>
                        <a14:foregroundMark x1="50742" y1="44507" x2="50742" y2="44507"/>
                        <a14:foregroundMark x1="54112" y1="44023" x2="54112" y2="44023"/>
                        <a14:foregroundMark x1="54112" y1="48344" x2="54112" y2="48344"/>
                        <a14:foregroundMark x1="43975" y1="44023" x2="43975" y2="44023"/>
                        <a14:foregroundMark x1="23015" y1="74637" x2="23015" y2="74637"/>
                        <a14:foregroundMark x1="70360" y1="75121" x2="70360" y2="75121"/>
                        <a14:foregroundMark x1="75757" y1="74152" x2="75757" y2="74152"/>
                        <a14:foregroundMark x1="14877" y1="92326" x2="14877" y2="92326"/>
                        <a14:foregroundMark x1="19960" y1="89459" x2="19960" y2="89459"/>
                        <a14:foregroundMark x1="23672" y1="89459" x2="23672" y2="89459"/>
                        <a14:foregroundMark x1="30440" y1="89459" x2="30440" y2="89459"/>
                        <a14:foregroundMark x1="36179" y1="89459" x2="36179" y2="89459"/>
                        <a14:foregroundMark x1="39235" y1="89943" x2="39235" y2="89943"/>
                        <a14:foregroundMark x1="50057" y1="88045" x2="50057" y2="88045"/>
                        <a14:foregroundMark x1="55483" y1="89015" x2="55483" y2="89015"/>
                        <a14:foregroundMark x1="58852" y1="89015" x2="58852" y2="89015"/>
                        <a14:foregroundMark x1="63935" y1="89015" x2="63935" y2="89015"/>
                        <a14:foregroundMark x1="66648" y1="89015" x2="66648" y2="89015"/>
                        <a14:foregroundMark x1="72387" y1="89943" x2="72387" y2="89943"/>
                        <a14:foregroundMark x1="76099" y1="89943" x2="76099" y2="89943"/>
                        <a14:foregroundMark x1="79497" y1="89943" x2="79497" y2="89943"/>
                        <a14:foregroundMark x1="82524" y1="89943" x2="82524" y2="89943"/>
                        <a14:foregroundMark x1="54797" y1="21527" x2="54797" y2="21527"/>
                        <a14:foregroundMark x1="57167" y1="15307" x2="57167" y2="15307"/>
                        <a14:foregroundMark x1="53769" y1="14338" x2="53769" y2="14338"/>
                        <a14:foregroundMark x1="46345" y1="18659" x2="46345" y2="18659"/>
                        <a14:foregroundMark x1="46345" y1="15307" x2="46345" y2="15307"/>
                        <a14:foregroundMark x1="42633" y1="19144" x2="42633" y2="19144"/>
                        <a14:foregroundMark x1="43632" y1="21527" x2="43632" y2="21527"/>
                        <a14:foregroundMark x1="44660" y1="24394" x2="44660" y2="24394"/>
                        <a14:foregroundMark x1="47030" y1="30129" x2="47030" y2="30129"/>
                        <a14:foregroundMark x1="41605" y1="15307" x2="41605" y2="15307"/>
                        <a14:foregroundMark x1="42633" y1="11470" x2="42633" y2="11470"/>
                        <a14:foregroundMark x1="48715" y1="25363" x2="48715" y2="25363"/>
                        <a14:foregroundMark x1="49372" y1="27746" x2="49372" y2="27746"/>
                        <a14:foregroundMark x1="46002" y1="49273" x2="46002" y2="49273"/>
                        <a14:foregroundMark x1="51428" y1="48788" x2="51428" y2="48788"/>
                        <a14:foregroundMark x1="65962" y1="90913" x2="65962" y2="90913"/>
                        <a14:foregroundMark x1="74757" y1="91397" x2="74757" y2="91397"/>
                        <a14:foregroundMark x1="78127" y1="91397" x2="78127" y2="91397"/>
                        <a14:foregroundMark x1="83210" y1="90428" x2="50742" y2="89459"/>
                        <a14:foregroundMark x1="40577" y1="89015" x2="20303" y2="89015"/>
                        <a14:foregroundMark x1="52199" y1="22981" x2="52199" y2="22981"/>
                        <a14:foregroundMark x1="53198" y1="18174" x2="53198" y2="18174"/>
                        <a14:foregroundMark x1="55911" y1="18174" x2="55911" y2="18174"/>
                        <a14:foregroundMark x1="52541" y1="24879" x2="52541" y2="24879"/>
                        <a14:foregroundMark x1="53541" y1="26777" x2="53541" y2="26777"/>
                        <a14:foregroundMark x1="53883" y1="29685" x2="53883" y2="29685"/>
                        <a14:foregroundMark x1="55226" y1="12439" x2="55226" y2="12439"/>
                        <a14:foregroundMark x1="56939" y1="12924" x2="56939" y2="12924"/>
                        <a14:foregroundMark x1="53541" y1="44507" x2="53541" y2="44507"/>
                        <a14:foregroundMark x1="56254" y1="43538" x2="56254" y2="43538"/>
                        <a14:foregroundMark x1="53198" y1="48788" x2="53198" y2="48788"/>
                        <a14:foregroundMark x1="54226" y1="38288" x2="54226" y2="38288"/>
                        <a14:foregroundMark x1="44403" y1="37318" x2="44403" y2="37318"/>
                        <a14:foregroundMark x1="44061" y1="44507" x2="44061" y2="44507"/>
                        <a14:foregroundMark x1="42033" y1="49273" x2="42033" y2="49273"/>
                        <a14:foregroundMark x1="51856" y1="54564" x2="51856" y2="54564"/>
                        <a14:foregroundMark x1="55911" y1="47859" x2="55911" y2="47859"/>
                        <a14:foregroundMark x1="53883" y1="42124" x2="53883" y2="42124"/>
                        <a14:foregroundMark x1="53883" y1="34451" x2="53883" y2="34451"/>
                        <a14:foregroundMark x1="44403" y1="29200" x2="44403" y2="29200"/>
                        <a14:foregroundMark x1="47459" y1="22011" x2="47459" y2="22011"/>
                        <a14:backgroundMark x1="80497" y1="23425" x2="89977" y2="50242"/>
                        <a14:backgroundMark x1="16905" y1="19628" x2="20303" y2="52141"/>
                        <a14:backgroundMark x1="5083" y1="28716" x2="5425" y2="91397"/>
                        <a14:backgroundMark x1="31782" y1="22011" x2="24015" y2="15307"/>
                        <a14:backgroundMark x1="75100" y1="14822" x2="74757" y2="46405"/>
                        <a14:backgroundMark x1="73415" y1="6220" x2="97744" y2="5735"/>
                        <a14:backgroundMark x1="97744" y1="61712" x2="96745" y2="95234"/>
                        <a14:backgroundMark x1="48715" y1="98546" x2="91662" y2="98546"/>
                      </a14:backgroundRemoval>
                    </a14:imgEffect>
                  </a14:imgLayer>
                </a14:imgProps>
              </a:ext>
              <a:ext uri="{28A0092B-C50C-407E-A947-70E740481C1C}">
                <a14:useLocalDpi xmlns:a14="http://schemas.microsoft.com/office/drawing/2010/main" val="0"/>
              </a:ext>
            </a:extLst>
          </a:blip>
          <a:stretch>
            <a:fillRect/>
          </a:stretch>
        </p:blipFill>
        <p:spPr>
          <a:xfrm>
            <a:off x="51423" y="-8756"/>
            <a:ext cx="2296505" cy="1623527"/>
          </a:xfrm>
        </p:spPr>
      </p:pic>
      <p:sp>
        <p:nvSpPr>
          <p:cNvPr id="6" name="Content Placeholder 5">
            <a:extLst>
              <a:ext uri="{FF2B5EF4-FFF2-40B4-BE49-F238E27FC236}">
                <a16:creationId xmlns:a16="http://schemas.microsoft.com/office/drawing/2014/main" id="{3E9267E1-4C90-4962-63DE-0255A72F90DD}"/>
              </a:ext>
            </a:extLst>
          </p:cNvPr>
          <p:cNvSpPr>
            <a:spLocks noGrp="1"/>
          </p:cNvSpPr>
          <p:nvPr>
            <p:ph sz="half" idx="2"/>
          </p:nvPr>
        </p:nvSpPr>
        <p:spPr>
          <a:xfrm>
            <a:off x="335902" y="1821233"/>
            <a:ext cx="11122089" cy="4906141"/>
          </a:xfrm>
        </p:spPr>
        <p:txBody>
          <a:bodyPr>
            <a:normAutofit lnSpcReduction="10000"/>
          </a:bodyPr>
          <a:lstStyle/>
          <a:p>
            <a:pPr>
              <a:lnSpc>
                <a:spcPct val="120000"/>
              </a:lnSpc>
            </a:pPr>
            <a: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t>Pray for the leadership of Revival Movement that God would lead, direct and guide in all of their discussions and decisions</a:t>
            </a:r>
            <a:b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t>Praise the Lord for how He has faithfully provided for the work for 75 years now, and give thanks for the interest, prayers and financial support of God’s people toward the work</a:t>
            </a:r>
            <a:b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t>Pray for the Lord to meet each supporter of the work at their point of need, according to His great mercy and grace.</a:t>
            </a:r>
            <a:endParaRPr lang="en-US" sz="2400" dirty="0">
              <a:latin typeface="Palatino Linotype" panose="02040502050505030304" pitchFamily="18" charset="0"/>
            </a:endParaRPr>
          </a:p>
        </p:txBody>
      </p:sp>
      <p:sp>
        <p:nvSpPr>
          <p:cNvPr id="9" name="Rectangle 8">
            <a:extLst>
              <a:ext uri="{FF2B5EF4-FFF2-40B4-BE49-F238E27FC236}">
                <a16:creationId xmlns:a16="http://schemas.microsoft.com/office/drawing/2014/main" id="{2BD7E6E6-AA7A-3A99-5D30-0203D94F565F}"/>
              </a:ext>
            </a:extLst>
          </p:cNvPr>
          <p:cNvSpPr/>
          <p:nvPr/>
        </p:nvSpPr>
        <p:spPr>
          <a:xfrm>
            <a:off x="2873962" y="130625"/>
            <a:ext cx="5493812"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C9A91F"/>
                </a:solidFill>
                <a:effectLst/>
                <a:latin typeface="Palatino Linotype" panose="02040502050505030304" pitchFamily="18" charset="0"/>
              </a:rPr>
              <a:t>Points for Prayer</a:t>
            </a:r>
          </a:p>
        </p:txBody>
      </p:sp>
      <p:sp>
        <p:nvSpPr>
          <p:cNvPr id="12" name="Rectangle 11">
            <a:extLst>
              <a:ext uri="{FF2B5EF4-FFF2-40B4-BE49-F238E27FC236}">
                <a16:creationId xmlns:a16="http://schemas.microsoft.com/office/drawing/2014/main" id="{197D1A1B-AD35-9E2C-22B5-6F69FE01B676}"/>
              </a:ext>
            </a:extLst>
          </p:cNvPr>
          <p:cNvSpPr/>
          <p:nvPr/>
        </p:nvSpPr>
        <p:spPr>
          <a:xfrm>
            <a:off x="2287274" y="930490"/>
            <a:ext cx="6667211" cy="769441"/>
          </a:xfrm>
          <a:prstGeom prst="rect">
            <a:avLst/>
          </a:prstGeom>
          <a:noFill/>
        </p:spPr>
        <p:txBody>
          <a:bodyPr wrap="none" lIns="91440" tIns="45720" rIns="91440" bIns="45720">
            <a:spAutoFit/>
          </a:bodyPr>
          <a:lstStyle/>
          <a:p>
            <a:pPr algn="ctr"/>
            <a:r>
              <a:rPr lang="en-US" sz="4400" b="1" cap="none" spc="0" dirty="0">
                <a:ln w="22225">
                  <a:solidFill>
                    <a:schemeClr val="tx1"/>
                  </a:solidFill>
                  <a:prstDash val="solid"/>
                </a:ln>
                <a:solidFill>
                  <a:srgbClr val="C9A91F"/>
                </a:solidFill>
                <a:effectLst/>
                <a:latin typeface="Palatino Linotype" panose="02040502050505030304" pitchFamily="18" charset="0"/>
              </a:rPr>
              <a:t>Leadership &amp; Supporters</a:t>
            </a:r>
          </a:p>
        </p:txBody>
      </p:sp>
      <p:pic>
        <p:nvPicPr>
          <p:cNvPr id="13" name="Picture 12">
            <a:extLst>
              <a:ext uri="{FF2B5EF4-FFF2-40B4-BE49-F238E27FC236}">
                <a16:creationId xmlns:a16="http://schemas.microsoft.com/office/drawing/2014/main" id="{5A1D4F43-C8C0-5404-FC04-9233D3E248B9}"/>
              </a:ext>
            </a:extLst>
          </p:cNvPr>
          <p:cNvPicPr>
            <a:picLocks noChangeAspect="1"/>
          </p:cNvPicPr>
          <p:nvPr/>
        </p:nvPicPr>
        <p:blipFill rotWithShape="1">
          <a:blip r:embed="rId5">
            <a:extLst>
              <a:ext uri="{28A0092B-C50C-407E-A947-70E740481C1C}">
                <a14:useLocalDpi xmlns:a14="http://schemas.microsoft.com/office/drawing/2010/main" val="0"/>
              </a:ext>
            </a:extLst>
          </a:blip>
          <a:srcRect l="15176" t="15368" r="15726" b="70068"/>
          <a:stretch/>
        </p:blipFill>
        <p:spPr>
          <a:xfrm>
            <a:off x="8954485" y="737693"/>
            <a:ext cx="3158028" cy="781814"/>
          </a:xfrm>
          <a:prstGeom prst="rect">
            <a:avLst/>
          </a:prstGeom>
        </p:spPr>
      </p:pic>
    </p:spTree>
    <p:extLst>
      <p:ext uri="{BB962C8B-B14F-4D97-AF65-F5344CB8AC3E}">
        <p14:creationId xmlns:p14="http://schemas.microsoft.com/office/powerpoint/2010/main" val="299305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b="-15000"/>
          </a:stretch>
        </a:blip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7498C29-4CF0-F105-BE9F-64CEB3B8DFD3}"/>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backgroundRemoval t="9976" b="92326" l="9994" r="89977">
                        <a14:foregroundMark x1="44660" y1="37803" x2="44660" y2="37803"/>
                        <a14:foregroundMark x1="54797" y1="37803" x2="54797" y2="37803"/>
                        <a14:foregroundMark x1="51742" y1="31099" x2="51742" y2="31099"/>
                        <a14:foregroundMark x1="47687" y1="54079" x2="47687" y2="54079"/>
                        <a14:foregroundMark x1="48030" y1="47859" x2="48030" y2="47859"/>
                        <a14:foregroundMark x1="47687" y1="44507" x2="47687" y2="44507"/>
                        <a14:foregroundMark x1="50742" y1="44507" x2="50742" y2="44507"/>
                        <a14:foregroundMark x1="54112" y1="44023" x2="54112" y2="44023"/>
                        <a14:foregroundMark x1="54112" y1="48344" x2="54112" y2="48344"/>
                        <a14:foregroundMark x1="43975" y1="44023" x2="43975" y2="44023"/>
                        <a14:foregroundMark x1="23015" y1="74637" x2="23015" y2="74637"/>
                        <a14:foregroundMark x1="70360" y1="75121" x2="70360" y2="75121"/>
                        <a14:foregroundMark x1="75757" y1="74152" x2="75757" y2="74152"/>
                        <a14:foregroundMark x1="14877" y1="92326" x2="14877" y2="92326"/>
                        <a14:foregroundMark x1="19960" y1="89459" x2="19960" y2="89459"/>
                        <a14:foregroundMark x1="23672" y1="89459" x2="23672" y2="89459"/>
                        <a14:foregroundMark x1="30440" y1="89459" x2="30440" y2="89459"/>
                        <a14:foregroundMark x1="36179" y1="89459" x2="36179" y2="89459"/>
                        <a14:foregroundMark x1="39235" y1="89943" x2="39235" y2="89943"/>
                        <a14:foregroundMark x1="50057" y1="88045" x2="50057" y2="88045"/>
                        <a14:foregroundMark x1="55483" y1="89015" x2="55483" y2="89015"/>
                        <a14:foregroundMark x1="58852" y1="89015" x2="58852" y2="89015"/>
                        <a14:foregroundMark x1="63935" y1="89015" x2="63935" y2="89015"/>
                        <a14:foregroundMark x1="66648" y1="89015" x2="66648" y2="89015"/>
                        <a14:foregroundMark x1="72387" y1="89943" x2="72387" y2="89943"/>
                        <a14:foregroundMark x1="76099" y1="89943" x2="76099" y2="89943"/>
                        <a14:foregroundMark x1="79497" y1="89943" x2="79497" y2="89943"/>
                        <a14:foregroundMark x1="82524" y1="89943" x2="82524" y2="89943"/>
                        <a14:foregroundMark x1="54797" y1="21527" x2="54797" y2="21527"/>
                        <a14:foregroundMark x1="57167" y1="15307" x2="57167" y2="15307"/>
                        <a14:foregroundMark x1="53769" y1="14338" x2="53769" y2="14338"/>
                        <a14:foregroundMark x1="46345" y1="18659" x2="46345" y2="18659"/>
                        <a14:foregroundMark x1="46345" y1="15307" x2="46345" y2="15307"/>
                        <a14:foregroundMark x1="42633" y1="19144" x2="42633" y2="19144"/>
                        <a14:foregroundMark x1="43632" y1="21527" x2="43632" y2="21527"/>
                        <a14:foregroundMark x1="44660" y1="24394" x2="44660" y2="24394"/>
                        <a14:foregroundMark x1="47030" y1="30129" x2="47030" y2="30129"/>
                        <a14:foregroundMark x1="41605" y1="15307" x2="41605" y2="15307"/>
                        <a14:foregroundMark x1="42633" y1="11470" x2="42633" y2="11470"/>
                        <a14:foregroundMark x1="48715" y1="25363" x2="48715" y2="25363"/>
                        <a14:foregroundMark x1="49372" y1="27746" x2="49372" y2="27746"/>
                        <a14:foregroundMark x1="46002" y1="49273" x2="46002" y2="49273"/>
                        <a14:foregroundMark x1="51428" y1="48788" x2="51428" y2="48788"/>
                        <a14:foregroundMark x1="65962" y1="90913" x2="65962" y2="90913"/>
                        <a14:foregroundMark x1="74757" y1="91397" x2="74757" y2="91397"/>
                        <a14:foregroundMark x1="78127" y1="91397" x2="78127" y2="91397"/>
                        <a14:foregroundMark x1="83210" y1="90428" x2="50742" y2="89459"/>
                        <a14:foregroundMark x1="40577" y1="89015" x2="20303" y2="89015"/>
                        <a14:foregroundMark x1="52199" y1="22981" x2="52199" y2="22981"/>
                        <a14:foregroundMark x1="53198" y1="18174" x2="53198" y2="18174"/>
                        <a14:foregroundMark x1="55911" y1="18174" x2="55911" y2="18174"/>
                        <a14:foregroundMark x1="52541" y1="24879" x2="52541" y2="24879"/>
                        <a14:foregroundMark x1="53541" y1="26777" x2="53541" y2="26777"/>
                        <a14:foregroundMark x1="53883" y1="29685" x2="53883" y2="29685"/>
                        <a14:foregroundMark x1="55226" y1="12439" x2="55226" y2="12439"/>
                        <a14:foregroundMark x1="56939" y1="12924" x2="56939" y2="12924"/>
                        <a14:foregroundMark x1="53541" y1="44507" x2="53541" y2="44507"/>
                        <a14:foregroundMark x1="56254" y1="43538" x2="56254" y2="43538"/>
                        <a14:foregroundMark x1="53198" y1="48788" x2="53198" y2="48788"/>
                        <a14:foregroundMark x1="54226" y1="38288" x2="54226" y2="38288"/>
                        <a14:foregroundMark x1="44403" y1="37318" x2="44403" y2="37318"/>
                        <a14:foregroundMark x1="44061" y1="44507" x2="44061" y2="44507"/>
                        <a14:foregroundMark x1="42033" y1="49273" x2="42033" y2="49273"/>
                        <a14:foregroundMark x1="51856" y1="54564" x2="51856" y2="54564"/>
                        <a14:foregroundMark x1="55911" y1="47859" x2="55911" y2="47859"/>
                        <a14:foregroundMark x1="53883" y1="42124" x2="53883" y2="42124"/>
                        <a14:foregroundMark x1="53883" y1="34451" x2="53883" y2="34451"/>
                        <a14:foregroundMark x1="44403" y1="29200" x2="44403" y2="29200"/>
                        <a14:foregroundMark x1="47459" y1="22011" x2="47459" y2="22011"/>
                        <a14:backgroundMark x1="80497" y1="23425" x2="89977" y2="50242"/>
                        <a14:backgroundMark x1="16905" y1="19628" x2="20303" y2="52141"/>
                        <a14:backgroundMark x1="5083" y1="28716" x2="5425" y2="91397"/>
                        <a14:backgroundMark x1="31782" y1="22011" x2="24015" y2="15307"/>
                        <a14:backgroundMark x1="75100" y1="14822" x2="74757" y2="46405"/>
                        <a14:backgroundMark x1="73415" y1="6220" x2="97744" y2="5735"/>
                        <a14:backgroundMark x1="97744" y1="61712" x2="96745" y2="95234"/>
                        <a14:backgroundMark x1="48715" y1="98546" x2="91662" y2="98546"/>
                      </a14:backgroundRemoval>
                    </a14:imgEffect>
                  </a14:imgLayer>
                </a14:imgProps>
              </a:ext>
              <a:ext uri="{28A0092B-C50C-407E-A947-70E740481C1C}">
                <a14:useLocalDpi xmlns:a14="http://schemas.microsoft.com/office/drawing/2010/main" val="0"/>
              </a:ext>
            </a:extLst>
          </a:blip>
          <a:stretch>
            <a:fillRect/>
          </a:stretch>
        </p:blipFill>
        <p:spPr>
          <a:xfrm>
            <a:off x="0" y="55172"/>
            <a:ext cx="2296505" cy="1623527"/>
          </a:xfrm>
        </p:spPr>
      </p:pic>
      <p:sp>
        <p:nvSpPr>
          <p:cNvPr id="6" name="Content Placeholder 5">
            <a:extLst>
              <a:ext uri="{FF2B5EF4-FFF2-40B4-BE49-F238E27FC236}">
                <a16:creationId xmlns:a16="http://schemas.microsoft.com/office/drawing/2014/main" id="{3E9267E1-4C90-4962-63DE-0255A72F90DD}"/>
              </a:ext>
            </a:extLst>
          </p:cNvPr>
          <p:cNvSpPr>
            <a:spLocks noGrp="1"/>
          </p:cNvSpPr>
          <p:nvPr>
            <p:ph sz="half" idx="2"/>
          </p:nvPr>
        </p:nvSpPr>
        <p:spPr>
          <a:xfrm>
            <a:off x="335902" y="1821233"/>
            <a:ext cx="11122089" cy="4906141"/>
          </a:xfrm>
        </p:spPr>
        <p:txBody>
          <a:bodyPr>
            <a:normAutofit fontScale="92500"/>
          </a:bodyPr>
          <a:lstStyle/>
          <a:p>
            <a:pPr>
              <a:lnSpc>
                <a:spcPct val="120000"/>
              </a:lnSpc>
            </a:pPr>
            <a: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t>Praise God for the many people who have contributed toward the translation and design of our publications, and pray that we would be able to print literature in a growing number of languages</a:t>
            </a:r>
            <a:b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t>Pray that in new and existing literature, the Gospel message would faithfully and clearly presented</a:t>
            </a:r>
            <a:b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br>
            <a:endParaRPr lang="en-US" b="1" kern="100" dirty="0">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20000"/>
              </a:lnSpc>
            </a:pPr>
            <a:r>
              <a:rPr lang="en-US" b="1" kern="100" dirty="0">
                <a:effectLst/>
                <a:latin typeface="Palatino Linotype" panose="02040502050505030304" pitchFamily="18" charset="0"/>
                <a:ea typeface="Calibri" panose="020F0502020204030204" pitchFamily="34" charset="0"/>
                <a:cs typeface="Times New Roman" panose="02020603050405020304" pitchFamily="18" charset="0"/>
              </a:rPr>
              <a:t>Thank the Lord for opening doors into restricted countries for Gospel literature and pray that opportunities would increase</a:t>
            </a:r>
            <a:endParaRPr lang="en-US" sz="2400" dirty="0">
              <a:latin typeface="Palatino Linotype" panose="02040502050505030304" pitchFamily="18" charset="0"/>
            </a:endParaRPr>
          </a:p>
        </p:txBody>
      </p:sp>
      <p:sp>
        <p:nvSpPr>
          <p:cNvPr id="9" name="Rectangle 8">
            <a:extLst>
              <a:ext uri="{FF2B5EF4-FFF2-40B4-BE49-F238E27FC236}">
                <a16:creationId xmlns:a16="http://schemas.microsoft.com/office/drawing/2014/main" id="{2BD7E6E6-AA7A-3A99-5D30-0203D94F565F}"/>
              </a:ext>
            </a:extLst>
          </p:cNvPr>
          <p:cNvSpPr/>
          <p:nvPr/>
        </p:nvSpPr>
        <p:spPr>
          <a:xfrm>
            <a:off x="2873962" y="130625"/>
            <a:ext cx="5493812"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C9A91F"/>
                </a:solidFill>
                <a:effectLst/>
                <a:latin typeface="Palatino Linotype" panose="02040502050505030304" pitchFamily="18" charset="0"/>
              </a:rPr>
              <a:t>Points for Prayer</a:t>
            </a:r>
          </a:p>
        </p:txBody>
      </p:sp>
      <p:sp>
        <p:nvSpPr>
          <p:cNvPr id="12" name="Rectangle 11">
            <a:extLst>
              <a:ext uri="{FF2B5EF4-FFF2-40B4-BE49-F238E27FC236}">
                <a16:creationId xmlns:a16="http://schemas.microsoft.com/office/drawing/2014/main" id="{197D1A1B-AD35-9E2C-22B5-6F69FE01B676}"/>
              </a:ext>
            </a:extLst>
          </p:cNvPr>
          <p:cNvSpPr/>
          <p:nvPr/>
        </p:nvSpPr>
        <p:spPr>
          <a:xfrm>
            <a:off x="2418020" y="930490"/>
            <a:ext cx="6405729" cy="769441"/>
          </a:xfrm>
          <a:prstGeom prst="rect">
            <a:avLst/>
          </a:prstGeom>
          <a:noFill/>
        </p:spPr>
        <p:txBody>
          <a:bodyPr wrap="none" lIns="91440" tIns="45720" rIns="91440" bIns="45720">
            <a:spAutoFit/>
          </a:bodyPr>
          <a:lstStyle/>
          <a:p>
            <a:pPr algn="ctr"/>
            <a:r>
              <a:rPr lang="en-US" sz="4400" b="1" cap="none" spc="0" dirty="0">
                <a:ln w="22225">
                  <a:solidFill>
                    <a:schemeClr val="tx1"/>
                  </a:solidFill>
                  <a:prstDash val="solid"/>
                </a:ln>
                <a:solidFill>
                  <a:srgbClr val="C9A91F"/>
                </a:solidFill>
                <a:effectLst/>
                <a:latin typeface="Palatino Linotype" panose="02040502050505030304" pitchFamily="18" charset="0"/>
              </a:rPr>
              <a:t>Literature &amp; Translation</a:t>
            </a:r>
          </a:p>
        </p:txBody>
      </p:sp>
      <p:pic>
        <p:nvPicPr>
          <p:cNvPr id="3" name="Picture 2">
            <a:extLst>
              <a:ext uri="{FF2B5EF4-FFF2-40B4-BE49-F238E27FC236}">
                <a16:creationId xmlns:a16="http://schemas.microsoft.com/office/drawing/2014/main" id="{FF64B9CD-7C9E-7ED4-FA52-F976FD6315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6863" y="130625"/>
            <a:ext cx="2163939" cy="1442627"/>
          </a:xfrm>
          <a:prstGeom prst="rect">
            <a:avLst/>
          </a:prstGeom>
        </p:spPr>
      </p:pic>
    </p:spTree>
    <p:extLst>
      <p:ext uri="{BB962C8B-B14F-4D97-AF65-F5344CB8AC3E}">
        <p14:creationId xmlns:p14="http://schemas.microsoft.com/office/powerpoint/2010/main" val="3122764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Palatino Linotype</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Adams</dc:creator>
  <cp:lastModifiedBy>Samuel Adams</cp:lastModifiedBy>
  <cp:revision>12</cp:revision>
  <dcterms:created xsi:type="dcterms:W3CDTF">2024-04-16T10:27:28Z</dcterms:created>
  <dcterms:modified xsi:type="dcterms:W3CDTF">2024-04-23T12:07:30Z</dcterms:modified>
</cp:coreProperties>
</file>